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7" r:id="rId2"/>
    <p:sldId id="260" r:id="rId3"/>
    <p:sldId id="261" r:id="rId4"/>
    <p:sldId id="270" r:id="rId5"/>
    <p:sldId id="267" r:id="rId6"/>
    <p:sldId id="269" r:id="rId7"/>
    <p:sldId id="259" r:id="rId8"/>
    <p:sldId id="258" r:id="rId9"/>
    <p:sldId id="263" r:id="rId10"/>
    <p:sldId id="268" r:id="rId11"/>
    <p:sldId id="262" r:id="rId12"/>
  </p:sldIdLst>
  <p:sldSz cx="12192000" cy="6858000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FF"/>
    <a:srgbClr val="003964"/>
    <a:srgbClr val="CF2503"/>
    <a:srgbClr val="FE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5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8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552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4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968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8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2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6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5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6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6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0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7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5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6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6393" y="3131295"/>
            <a:ext cx="9929597" cy="15025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Туусунун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гербинин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өзгөчөлүгү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8262" y="191193"/>
            <a:ext cx="675409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15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Экономика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коммерция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министрлигине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караштуу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онополияга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каршы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ky-KG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өнгө салуу кызматы.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9" y="87427"/>
            <a:ext cx="1785072" cy="21539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18" y="87427"/>
            <a:ext cx="2236123" cy="22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8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871" y="826506"/>
            <a:ext cx="5443129" cy="40883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38" y="803716"/>
            <a:ext cx="4026658" cy="4026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15983" y="3540892"/>
            <a:ext cx="2512226" cy="4078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y-KG" sz="25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⨯</a:t>
            </a:r>
            <a:endParaRPr lang="ru-RU" sz="25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4032066" flipH="1">
            <a:off x="2907732" y="3747686"/>
            <a:ext cx="1605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1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⦣</a:t>
            </a:r>
            <a:endParaRPr lang="ru-RU" sz="216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4027" y="325288"/>
            <a:ext cx="554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404040"/>
                </a:solidFill>
                <a:latin typeface="Montserrat"/>
              </a:rPr>
              <a:t>Кыргыз</a:t>
            </a:r>
            <a:r>
              <a:rPr lang="ru-RU" b="1" dirty="0" smtClean="0">
                <a:solidFill>
                  <a:srgbClr val="404040"/>
                </a:solidFill>
                <a:latin typeface="Montserrat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Montserrat"/>
              </a:rPr>
              <a:t>Республикасынын</a:t>
            </a:r>
            <a:r>
              <a:rPr lang="ru-RU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Montserrat"/>
              </a:rPr>
              <a:t>Мамлекеттик</a:t>
            </a:r>
            <a:r>
              <a:rPr lang="ru-RU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Montserrat"/>
              </a:rPr>
              <a:t>герби</a:t>
            </a:r>
            <a:endParaRPr lang="ru-RU" b="1" dirty="0">
              <a:solidFill>
                <a:srgbClr val="40404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8706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306" y="2585117"/>
            <a:ext cx="6917071" cy="84410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Көңүл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бурганыңар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үчүн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рахмат</a:t>
            </a:r>
            <a:r>
              <a:rPr lang="ru-RU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78476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1" y="0"/>
            <a:ext cx="12194441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85238" y="56009"/>
            <a:ext cx="8390036" cy="625828"/>
          </a:xfrm>
        </p:spPr>
        <p:txBody>
          <a:bodyPr>
            <a:normAutofit fontScale="85000" lnSpcReduction="10000"/>
          </a:bodyPr>
          <a:lstStyle/>
          <a:p>
            <a:r>
              <a:rPr lang="ru-RU" sz="2600" b="1" dirty="0" err="1" smtClean="0"/>
              <a:t>Кыргыз</a:t>
            </a:r>
            <a:r>
              <a:rPr lang="ru-RU" sz="2600" b="1" dirty="0" smtClean="0"/>
              <a:t> </a:t>
            </a:r>
            <a:r>
              <a:rPr lang="ru-RU" sz="2600" b="1" dirty="0" err="1"/>
              <a:t>Республикасынын</a:t>
            </a:r>
            <a:r>
              <a:rPr lang="ru-RU" sz="2600" b="1" dirty="0"/>
              <a:t> </a:t>
            </a:r>
            <a:r>
              <a:rPr lang="ru-RU" sz="2600" b="1" dirty="0" err="1"/>
              <a:t>мамлекеттик</a:t>
            </a:r>
            <a:r>
              <a:rPr lang="ru-RU" sz="2600" b="1" dirty="0"/>
              <a:t> </a:t>
            </a:r>
            <a:r>
              <a:rPr lang="ru-RU" sz="2600" b="1" dirty="0" err="1"/>
              <a:t>символдору</a:t>
            </a:r>
            <a:r>
              <a:rPr lang="ru-RU" sz="2600" b="1" dirty="0"/>
              <a:t>.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084321" y="3180473"/>
            <a:ext cx="3603618" cy="36036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5084" y="4250085"/>
            <a:ext cx="67663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964"/>
                </a:solidFill>
              </a:rPr>
              <a:t>Кыргыз</a:t>
            </a:r>
            <a:r>
              <a:rPr lang="ru-RU" sz="2400" b="1" dirty="0" smtClean="0">
                <a:solidFill>
                  <a:srgbClr val="003964"/>
                </a:solidFill>
              </a:rPr>
              <a:t> </a:t>
            </a:r>
            <a:r>
              <a:rPr lang="ru-RU" sz="2400" b="1" dirty="0" err="1">
                <a:solidFill>
                  <a:srgbClr val="003964"/>
                </a:solidFill>
              </a:rPr>
              <a:t>Республикасынын</a:t>
            </a:r>
            <a:r>
              <a:rPr lang="ru-RU" sz="2400" b="1" dirty="0">
                <a:solidFill>
                  <a:srgbClr val="003964"/>
                </a:solidFill>
              </a:rPr>
              <a:t> </a:t>
            </a:r>
            <a:r>
              <a:rPr lang="ru-RU" sz="2400" b="1" dirty="0" err="1">
                <a:solidFill>
                  <a:srgbClr val="003964"/>
                </a:solidFill>
              </a:rPr>
              <a:t>Мамлекеттик</a:t>
            </a:r>
            <a:r>
              <a:rPr lang="ru-RU" sz="2400" b="1" dirty="0">
                <a:solidFill>
                  <a:srgbClr val="003964"/>
                </a:solidFill>
              </a:rPr>
              <a:t> </a:t>
            </a:r>
            <a:r>
              <a:rPr lang="ru-RU" sz="2400" b="1" dirty="0" err="1">
                <a:solidFill>
                  <a:srgbClr val="003964"/>
                </a:solidFill>
              </a:rPr>
              <a:t>герби</a:t>
            </a:r>
            <a:r>
              <a:rPr lang="ru-RU" sz="2400" b="1" dirty="0">
                <a:solidFill>
                  <a:srgbClr val="003964"/>
                </a:solidFill>
              </a:rPr>
              <a:t> - </a:t>
            </a:r>
            <a:r>
              <a:rPr lang="ru-RU" sz="2400" b="1" dirty="0" err="1">
                <a:solidFill>
                  <a:srgbClr val="003964"/>
                </a:solidFill>
              </a:rPr>
              <a:t>Кыргыз</a:t>
            </a:r>
            <a:r>
              <a:rPr lang="ru-RU" sz="2400" b="1" dirty="0">
                <a:solidFill>
                  <a:srgbClr val="003964"/>
                </a:solidFill>
              </a:rPr>
              <a:t> </a:t>
            </a:r>
            <a:r>
              <a:rPr lang="ru-RU" sz="2400" b="1" dirty="0" err="1">
                <a:solidFill>
                  <a:srgbClr val="003964"/>
                </a:solidFill>
              </a:rPr>
              <a:t>Республикасынын</a:t>
            </a:r>
            <a:r>
              <a:rPr lang="ru-RU" sz="2400" b="1" dirty="0">
                <a:solidFill>
                  <a:srgbClr val="003964"/>
                </a:solidFill>
              </a:rPr>
              <a:t> </a:t>
            </a:r>
            <a:r>
              <a:rPr lang="ru-RU" sz="2400" b="1" dirty="0" err="1">
                <a:solidFill>
                  <a:srgbClr val="003964"/>
                </a:solidFill>
              </a:rPr>
              <a:t>Жогорку</a:t>
            </a:r>
            <a:r>
              <a:rPr lang="ru-RU" sz="2400" b="1" dirty="0">
                <a:solidFill>
                  <a:srgbClr val="003964"/>
                </a:solidFill>
              </a:rPr>
              <a:t> </a:t>
            </a:r>
            <a:r>
              <a:rPr lang="ru-RU" sz="2400" b="1" dirty="0" err="1">
                <a:solidFill>
                  <a:srgbClr val="003964"/>
                </a:solidFill>
              </a:rPr>
              <a:t>Кеңешинин</a:t>
            </a:r>
            <a:r>
              <a:rPr lang="ru-RU" sz="2400" b="1" dirty="0">
                <a:solidFill>
                  <a:srgbClr val="003964"/>
                </a:solidFill>
              </a:rPr>
              <a:t> 1994-жылдын 14-январындагы № 1429-</a:t>
            </a:r>
            <a:r>
              <a:rPr lang="en-US" sz="2400" b="1" dirty="0">
                <a:solidFill>
                  <a:srgbClr val="003964"/>
                </a:solidFill>
              </a:rPr>
              <a:t>XII </a:t>
            </a:r>
            <a:r>
              <a:rPr lang="ru-RU" sz="2400" b="1" dirty="0" err="1">
                <a:solidFill>
                  <a:srgbClr val="003964"/>
                </a:solidFill>
              </a:rPr>
              <a:t>токтому</a:t>
            </a:r>
            <a:r>
              <a:rPr lang="ru-RU" sz="2400" b="1" dirty="0">
                <a:solidFill>
                  <a:srgbClr val="003964"/>
                </a:solidFill>
              </a:rPr>
              <a:t> </a:t>
            </a:r>
            <a:r>
              <a:rPr lang="ru-RU" sz="2400" b="1" dirty="0" err="1">
                <a:solidFill>
                  <a:srgbClr val="003964"/>
                </a:solidFill>
              </a:rPr>
              <a:t>менен</a:t>
            </a:r>
            <a:r>
              <a:rPr lang="ru-RU" sz="2400" b="1" dirty="0">
                <a:solidFill>
                  <a:srgbClr val="003964"/>
                </a:solidFill>
              </a:rPr>
              <a:t> </a:t>
            </a:r>
            <a:r>
              <a:rPr lang="ru-RU" sz="2400" b="1" dirty="0" err="1">
                <a:solidFill>
                  <a:srgbClr val="003964"/>
                </a:solidFill>
              </a:rPr>
              <a:t>бекитилген</a:t>
            </a:r>
            <a:r>
              <a:rPr lang="ru-RU" sz="2400" b="1" dirty="0">
                <a:solidFill>
                  <a:srgbClr val="003964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61212" y="982282"/>
            <a:ext cx="60267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Кыргыз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Республикасынын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Мамлекеттик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туусу</a:t>
            </a:r>
            <a:r>
              <a:rPr lang="ru-RU" sz="2400" b="1" dirty="0">
                <a:solidFill>
                  <a:srgbClr val="C00000"/>
                </a:solidFill>
              </a:rPr>
              <a:t> - </a:t>
            </a:r>
            <a:r>
              <a:rPr lang="ru-RU" sz="2400" b="1" dirty="0" err="1">
                <a:solidFill>
                  <a:srgbClr val="C00000"/>
                </a:solidFill>
              </a:rPr>
              <a:t>Кыргыз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Республикасынын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Жогорку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Кеңешинин</a:t>
            </a:r>
            <a:r>
              <a:rPr lang="ru-RU" sz="2400" b="1" dirty="0">
                <a:solidFill>
                  <a:srgbClr val="C00000"/>
                </a:solidFill>
              </a:rPr>
              <a:t> 1992-жылдын 3-мартындагы </a:t>
            </a:r>
            <a:r>
              <a:rPr lang="ky-KG" sz="2400" b="1" dirty="0">
                <a:solidFill>
                  <a:srgbClr val="C00000"/>
                </a:solidFill>
              </a:rPr>
              <a:t>№</a:t>
            </a:r>
            <a:r>
              <a:rPr lang="en-US" sz="2400" b="1" dirty="0" smtClean="0">
                <a:solidFill>
                  <a:srgbClr val="C00000"/>
                </a:solidFill>
              </a:rPr>
              <a:t>787-XII </a:t>
            </a:r>
            <a:r>
              <a:rPr lang="ru-RU" sz="2400" b="1" dirty="0" err="1">
                <a:solidFill>
                  <a:srgbClr val="C00000"/>
                </a:solidFill>
              </a:rPr>
              <a:t>токтому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менен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бекитилген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84" y="681837"/>
            <a:ext cx="516376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20" y="382355"/>
            <a:ext cx="11070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2004-жылдын 17 -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июлдагы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№91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Мыйзамына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Өкмөтүнүн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апрелиндеги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№205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Туусунун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өзгөчөлүгүн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бекитүү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токтомуна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ылайык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Туусунун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сүрөттөмөлүшү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көрсөтүлгөндүгүн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маалымдайт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37241" y="2136681"/>
            <a:ext cx="918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туусунун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сүрөттөлүшү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70" y="2626301"/>
            <a:ext cx="6842566" cy="41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3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338" y="61760"/>
            <a:ext cx="116207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бурчтуу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кездемеден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ортосунда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чачыраган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түстөгү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алкагынын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жайгаштырылган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алкагынын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үйүнүн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түстөгү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түндүгү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ачыктыкты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жашоого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туруктуулукту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билдирет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жалынына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окшогон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бириктирилген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8" y="1874238"/>
            <a:ext cx="4836920" cy="3141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4009" r="6319"/>
          <a:stretch/>
        </p:blipFill>
        <p:spPr>
          <a:xfrm>
            <a:off x="6350741" y="2088005"/>
            <a:ext cx="3340190" cy="2956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93627" y="1525655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Курулуш</a:t>
            </a:r>
            <a:r>
              <a:rPr lang="ru-RU" b="1" dirty="0" smtClean="0"/>
              <a:t> </a:t>
            </a:r>
            <a:r>
              <a:rPr lang="ru-RU" b="1" dirty="0" err="1"/>
              <a:t>схемасы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8950" y="1535684"/>
            <a:ext cx="4790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/>
              <a:t>Күндүн</a:t>
            </a:r>
            <a:r>
              <a:rPr lang="ru-RU" sz="1600" b="1" dirty="0" smtClean="0"/>
              <a:t> </a:t>
            </a:r>
            <a:r>
              <a:rPr lang="ru-RU" sz="1600" b="1" dirty="0" err="1"/>
              <a:t>кырк</a:t>
            </a:r>
            <a:r>
              <a:rPr lang="ru-RU" sz="1600" b="1" dirty="0"/>
              <a:t> </a:t>
            </a:r>
            <a:r>
              <a:rPr lang="ru-RU" sz="1600" b="1" dirty="0" err="1" smtClean="0"/>
              <a:t>нурунун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чийилиши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338" y="4826675"/>
            <a:ext cx="11885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Түндүк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формасындагы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үйүнүн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төбөсүнө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орнотулат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кирүүчү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эсептелет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Түндүктүн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кайчылаш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бириктирилген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чамгарактан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Түндүк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байланыштырат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кутунун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символу катары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туусунун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узундугунун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түзөт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алкактын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туусунун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түзөт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алкактын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үчтү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түзөт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Түндүктүн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алкактын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жарымын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түзүп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90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9" y="1170773"/>
            <a:ext cx="5724245" cy="3434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58" y="1170774"/>
            <a:ext cx="5717685" cy="3434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4032066" flipH="1">
            <a:off x="8575932" y="3571786"/>
            <a:ext cx="1605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⦣</a:t>
            </a:r>
            <a:endParaRPr lang="ru-RU" sz="2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4065" y="3449243"/>
            <a:ext cx="273465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⨯</a:t>
            </a:r>
            <a:endParaRPr lang="ru-RU" sz="25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7288" y="344496"/>
            <a:ext cx="5363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Кыргыз</a:t>
            </a:r>
            <a:r>
              <a:rPr lang="ru-RU" b="1" dirty="0"/>
              <a:t> </a:t>
            </a:r>
            <a:r>
              <a:rPr lang="ru-RU" b="1" dirty="0" err="1"/>
              <a:t>Республикасынын</a:t>
            </a:r>
            <a:r>
              <a:rPr lang="ru-RU" b="1" dirty="0"/>
              <a:t> </a:t>
            </a:r>
            <a:r>
              <a:rPr lang="ru-RU" b="1" dirty="0" err="1"/>
              <a:t>мамлекеттик</a:t>
            </a:r>
            <a:r>
              <a:rPr lang="ru-RU" b="1" dirty="0"/>
              <a:t> </a:t>
            </a:r>
            <a:r>
              <a:rPr lang="ru-RU" b="1" dirty="0" err="1" smtClean="0"/>
              <a:t>туусу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70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04" y="670844"/>
            <a:ext cx="6067514" cy="60675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01967" y="150757"/>
            <a:ext cx="554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404040"/>
                </a:solidFill>
                <a:latin typeface="Montserrat"/>
              </a:rPr>
              <a:t>Кыргыз</a:t>
            </a:r>
            <a:r>
              <a:rPr lang="ru-RU" b="1" dirty="0" smtClean="0">
                <a:solidFill>
                  <a:srgbClr val="404040"/>
                </a:solidFill>
                <a:latin typeface="Montserrat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Montserrat"/>
              </a:rPr>
              <a:t>Республикасынын</a:t>
            </a:r>
            <a:r>
              <a:rPr lang="ru-RU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Montserrat"/>
              </a:rPr>
              <a:t>Мамлекеттик</a:t>
            </a:r>
            <a:r>
              <a:rPr lang="ru-RU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Montserrat"/>
              </a:rPr>
              <a:t>герби</a:t>
            </a:r>
            <a:endParaRPr lang="ru-RU" b="1" dirty="0">
              <a:solidFill>
                <a:srgbClr val="40404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5854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245" y="834261"/>
            <a:ext cx="4045388" cy="40453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9679" y="95597"/>
            <a:ext cx="833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гербинин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сүрөттөлүшү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776" y="464929"/>
            <a:ext cx="796381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төмөнкүдөй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сүрөттөлүшү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түрүндө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кырбууланган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түстөгү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тегеректин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ортосундагы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шумкар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көлдүн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жагында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жайгашкан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кыркалары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алтын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чачыратып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тегеректин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капталдарына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жайгаштырылган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пахта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буудай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сабактары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тегеректин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бөлүгүндө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жайгаштырылган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"КЫРГЫЗ"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тегеректин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бөлүгүнө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жайгаштырылган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"РЕСПУБЛИКАСЫ"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9332" y="4963796"/>
            <a:ext cx="3591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Герб</a:t>
            </a:r>
          </a:p>
          <a:p>
            <a:pPr algn="ctr"/>
            <a:r>
              <a:rPr lang="ru-RU" b="1" dirty="0" err="1" smtClean="0"/>
              <a:t>Авторлор</a:t>
            </a:r>
            <a:r>
              <a:rPr lang="ru-RU" b="1" dirty="0" smtClean="0"/>
              <a:t>: </a:t>
            </a:r>
            <a:r>
              <a:rPr lang="ru-RU" b="1" dirty="0"/>
              <a:t>А. </a:t>
            </a:r>
            <a:r>
              <a:rPr lang="ru-RU" b="1" dirty="0" err="1"/>
              <a:t>Абдраев</a:t>
            </a:r>
            <a:r>
              <a:rPr lang="ru-RU" b="1" dirty="0"/>
              <a:t> </a:t>
            </a:r>
            <a:r>
              <a:rPr lang="ru-RU" b="1" dirty="0" err="1" smtClean="0"/>
              <a:t>жана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С</a:t>
            </a:r>
            <a:r>
              <a:rPr lang="ru-RU" b="1" dirty="0"/>
              <a:t>. </a:t>
            </a:r>
            <a:r>
              <a:rPr lang="ru-RU" b="1" dirty="0" err="1"/>
              <a:t>Дубанаев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3101" y="3255636"/>
            <a:ext cx="79638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жылуу-муздак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гаммасында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Кочкул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сүрөттөрдүн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сөлөкөтү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көркөм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Тегеректин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контурдук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чийилген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геральдиканын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ченемдерине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шайкеш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өлчөмдөрүнө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карабастан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резиденциясында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сакталып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эталонунун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сүрөттөлүшүнө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шайкеш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келиши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54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32" y="575942"/>
            <a:ext cx="5827132" cy="474803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580033" y="206610"/>
            <a:ext cx="297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нурларынын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чиймеси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3842" y="5209082"/>
            <a:ext cx="10272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бүтүн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жарым-жартылай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блокторго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бөлүнөт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жагында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жагында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Блоктордун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ортосундагы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нурдун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өлчөмүнө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нурлардын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ортосундагы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2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766" y="2589376"/>
            <a:ext cx="4460233" cy="426862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72568" y="138775"/>
            <a:ext cx="9776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Декоративдик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алкактын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жайгаштыруунун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сүрөтүн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өлчөмдөрүн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9413" y="3292526"/>
            <a:ext cx="74787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Декоративдик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көркөм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шрифте)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жайгашкан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Буудайдын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түстөгү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сызыкчадан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тартылган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түстөгү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өлчөмүндөгү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улуттук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оюм-чийим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декоративдик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стилдештирилген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Декоративдик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жайгаштырылышы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695" y="533405"/>
            <a:ext cx="2691926" cy="24099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12" y="689780"/>
            <a:ext cx="3098187" cy="23820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967" y="705187"/>
            <a:ext cx="2455728" cy="22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35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2361</TotalTime>
  <Words>374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Көңүл бурганыңар үчүн рахмат!!!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92</cp:revision>
  <cp:lastPrinted>2021-12-14T05:55:59Z</cp:lastPrinted>
  <dcterms:created xsi:type="dcterms:W3CDTF">2021-12-08T03:45:04Z</dcterms:created>
  <dcterms:modified xsi:type="dcterms:W3CDTF">2023-05-29T08:49:31Z</dcterms:modified>
</cp:coreProperties>
</file>